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3" r:id="rId4"/>
    <p:sldId id="260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345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693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296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3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891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629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6581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451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8631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4414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882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27C5D-39A3-4E0F-A339-867380FC40D7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6442-F74F-43C1-9D66-6E75794A34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827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810" y="2162752"/>
            <a:ext cx="10515600" cy="2170257"/>
          </a:xfrm>
        </p:spPr>
        <p:txBody>
          <a:bodyPr>
            <a:normAutofit/>
          </a:bodyPr>
          <a:lstStyle/>
          <a:p>
            <a:pPr algn="ctr"/>
            <a:r>
              <a:rPr lang="en-ZA" sz="6000" b="1" dirty="0" smtClean="0"/>
              <a:t>Zimbabwe (Harare)</a:t>
            </a:r>
            <a:r>
              <a:rPr lang="en-ZA" sz="6000" b="1" dirty="0" smtClean="0"/>
              <a:t> </a:t>
            </a:r>
            <a:r>
              <a:rPr lang="en-ZA" sz="6000" b="1" dirty="0" smtClean="0"/>
              <a:t>Weather Forecast</a:t>
            </a:r>
            <a:endParaRPr lang="en-ZA" sz="6000" dirty="0"/>
          </a:p>
        </p:txBody>
      </p:sp>
    </p:spTree>
    <p:extLst>
      <p:ext uri="{BB962C8B-B14F-4D97-AF65-F5344CB8AC3E}">
        <p14:creationId xmlns:p14="http://schemas.microsoft.com/office/powerpoint/2010/main" val="382362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91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1026" name="Picture 2" descr="ENS meteograms (WMO member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1" y="0"/>
            <a:ext cx="123825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41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Harare Weather Forecast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594043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SUNDAY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MONDAY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TUESDAY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CLOUDINESS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Sunny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Partly</a:t>
                      </a:r>
                      <a:r>
                        <a:rPr lang="en-ZA" baseline="0" dirty="0" smtClean="0"/>
                        <a:t> cloudy to cloudy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RAINFALL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Slight</a:t>
                      </a:r>
                      <a:r>
                        <a:rPr lang="en-ZA" baseline="0" dirty="0" smtClean="0"/>
                        <a:t> showers in places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WIND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Light</a:t>
                      </a:r>
                      <a:r>
                        <a:rPr lang="en-ZA" baseline="0" dirty="0" smtClean="0"/>
                        <a:t> breeze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Light</a:t>
                      </a:r>
                      <a:r>
                        <a:rPr lang="en-ZA" baseline="0" dirty="0" smtClean="0"/>
                        <a:t> breeze</a:t>
                      </a: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Gentle</a:t>
                      </a:r>
                      <a:r>
                        <a:rPr lang="en-ZA" baseline="0" dirty="0" smtClean="0"/>
                        <a:t> breeze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MAX TEMP.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33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MIN TEMP.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22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75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590" y="2204316"/>
            <a:ext cx="10515600" cy="2533938"/>
          </a:xfrm>
        </p:spPr>
        <p:txBody>
          <a:bodyPr>
            <a:noAutofit/>
          </a:bodyPr>
          <a:lstStyle/>
          <a:p>
            <a:pPr algn="ctr"/>
            <a:r>
              <a:rPr lang="en-ZA" sz="6000" b="1" dirty="0" smtClean="0"/>
              <a:t>Malawi (Lilongwe)</a:t>
            </a:r>
            <a:r>
              <a:rPr lang="en-ZA" sz="6000" b="1" dirty="0" smtClean="0"/>
              <a:t> </a:t>
            </a:r>
            <a:r>
              <a:rPr lang="en-ZA" sz="6000" b="1" dirty="0" smtClean="0"/>
              <a:t>Weather Forecast</a:t>
            </a:r>
            <a:endParaRPr lang="en-ZA" sz="6000" dirty="0"/>
          </a:p>
        </p:txBody>
      </p:sp>
    </p:spTree>
    <p:extLst>
      <p:ext uri="{BB962C8B-B14F-4D97-AF65-F5344CB8AC3E}">
        <p14:creationId xmlns:p14="http://schemas.microsoft.com/office/powerpoint/2010/main" val="165371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2050" name="Picture 2" descr="ENS meteograms (WMO member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" y="1"/>
            <a:ext cx="122872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85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Lilongwe Weather Forecast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994971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SUNDAY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MONDAY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TUESDAY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CLOUDINESS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Partly</a:t>
                      </a:r>
                      <a:r>
                        <a:rPr lang="en-ZA" baseline="0" dirty="0" smtClean="0"/>
                        <a:t> cloudy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Mainly 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Sunny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RAINFALL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Slight</a:t>
                      </a:r>
                      <a:r>
                        <a:rPr lang="en-ZA" baseline="0" dirty="0" smtClean="0"/>
                        <a:t> showers in places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WIND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Gentle</a:t>
                      </a:r>
                      <a:r>
                        <a:rPr lang="en-ZA" baseline="0" dirty="0" smtClean="0"/>
                        <a:t> breeze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Gentle</a:t>
                      </a:r>
                      <a:r>
                        <a:rPr lang="en-ZA" baseline="0" dirty="0" smtClean="0"/>
                        <a:t> breeze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Gentle</a:t>
                      </a:r>
                      <a:r>
                        <a:rPr lang="en-ZA" baseline="0" dirty="0" smtClean="0"/>
                        <a:t> breeze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MAX TEMP.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33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MIN TEMP.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21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85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89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Zimbabwe (Harare) Weather Forecast</vt:lpstr>
      <vt:lpstr>PowerPoint Presentation</vt:lpstr>
      <vt:lpstr>PowerPoint Presentation</vt:lpstr>
      <vt:lpstr>Harare Weather Forecast</vt:lpstr>
      <vt:lpstr>Malawi (Lilongwe) Weather Forecast</vt:lpstr>
      <vt:lpstr>PowerPoint Presentation</vt:lpstr>
      <vt:lpstr>Lilongwe Weather Forecast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Tanzania Weather Forecast</dc:title>
  <dc:creator>msgtr10</dc:creator>
  <cp:lastModifiedBy>msgtr10</cp:lastModifiedBy>
  <cp:revision>16</cp:revision>
  <dcterms:created xsi:type="dcterms:W3CDTF">2016-10-29T07:29:05Z</dcterms:created>
  <dcterms:modified xsi:type="dcterms:W3CDTF">2016-10-29T10:08:07Z</dcterms:modified>
</cp:coreProperties>
</file>