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7" r:id="rId3"/>
    <p:sldId id="263" r:id="rId4"/>
    <p:sldId id="260" r:id="rId5"/>
    <p:sldId id="264" r:id="rId6"/>
    <p:sldId id="265" r:id="rId7"/>
    <p:sldId id="266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27C5D-39A3-4E0F-A339-867380FC40D7}" type="datetimeFigureOut">
              <a:rPr lang="en-ZA" smtClean="0"/>
              <a:t>2016/10/29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26442-F74F-43C1-9D66-6E75794A3409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8534583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27C5D-39A3-4E0F-A339-867380FC40D7}" type="datetimeFigureOut">
              <a:rPr lang="en-ZA" smtClean="0"/>
              <a:t>2016/10/29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26442-F74F-43C1-9D66-6E75794A3409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0169391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27C5D-39A3-4E0F-A339-867380FC40D7}" type="datetimeFigureOut">
              <a:rPr lang="en-ZA" smtClean="0"/>
              <a:t>2016/10/29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26442-F74F-43C1-9D66-6E75794A3409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4029602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27C5D-39A3-4E0F-A339-867380FC40D7}" type="datetimeFigureOut">
              <a:rPr lang="en-ZA" smtClean="0"/>
              <a:t>2016/10/29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26442-F74F-43C1-9D66-6E75794A3409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15338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27C5D-39A3-4E0F-A339-867380FC40D7}" type="datetimeFigureOut">
              <a:rPr lang="en-ZA" smtClean="0"/>
              <a:t>2016/10/29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26442-F74F-43C1-9D66-6E75794A3409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8489154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27C5D-39A3-4E0F-A339-867380FC40D7}" type="datetimeFigureOut">
              <a:rPr lang="en-ZA" smtClean="0"/>
              <a:t>2016/10/29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26442-F74F-43C1-9D66-6E75794A3409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062918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27C5D-39A3-4E0F-A339-867380FC40D7}" type="datetimeFigureOut">
              <a:rPr lang="en-ZA" smtClean="0"/>
              <a:t>2016/10/29</a:t>
            </a:fld>
            <a:endParaRPr lang="e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26442-F74F-43C1-9D66-6E75794A3409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3658131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27C5D-39A3-4E0F-A339-867380FC40D7}" type="datetimeFigureOut">
              <a:rPr lang="en-ZA" smtClean="0"/>
              <a:t>2016/10/29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26442-F74F-43C1-9D66-6E75794A3409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794519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27C5D-39A3-4E0F-A339-867380FC40D7}" type="datetimeFigureOut">
              <a:rPr lang="en-ZA" smtClean="0"/>
              <a:t>2016/10/29</a:t>
            </a:fld>
            <a:endParaRPr lang="en-Z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26442-F74F-43C1-9D66-6E75794A3409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0863105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27C5D-39A3-4E0F-A339-867380FC40D7}" type="datetimeFigureOut">
              <a:rPr lang="en-ZA" smtClean="0"/>
              <a:t>2016/10/29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26442-F74F-43C1-9D66-6E75794A3409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6441482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27C5D-39A3-4E0F-A339-867380FC40D7}" type="datetimeFigureOut">
              <a:rPr lang="en-ZA" smtClean="0"/>
              <a:t>2016/10/29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26442-F74F-43C1-9D66-6E75794A3409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818824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027C5D-39A3-4E0F-A339-867380FC40D7}" type="datetimeFigureOut">
              <a:rPr lang="en-ZA" smtClean="0"/>
              <a:t>2016/10/29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126442-F74F-43C1-9D66-6E75794A3409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382742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810" y="2162752"/>
            <a:ext cx="10515600" cy="2170257"/>
          </a:xfrm>
        </p:spPr>
        <p:txBody>
          <a:bodyPr>
            <a:normAutofit/>
          </a:bodyPr>
          <a:lstStyle/>
          <a:p>
            <a:pPr algn="ctr"/>
            <a:r>
              <a:rPr lang="en-ZA" sz="6000" b="1" dirty="0" smtClean="0"/>
              <a:t>Zimbabwe (Harare)</a:t>
            </a:r>
            <a:r>
              <a:rPr lang="en-ZA" sz="6000" b="1" dirty="0" smtClean="0"/>
              <a:t> </a:t>
            </a:r>
            <a:r>
              <a:rPr lang="en-ZA" sz="6000" b="1" dirty="0" smtClean="0"/>
              <a:t>Weather Forecast</a:t>
            </a:r>
            <a:endParaRPr lang="en-ZA" sz="6000" dirty="0"/>
          </a:p>
        </p:txBody>
      </p:sp>
    </p:spTree>
    <p:extLst>
      <p:ext uri="{BB962C8B-B14F-4D97-AF65-F5344CB8AC3E}">
        <p14:creationId xmlns:p14="http://schemas.microsoft.com/office/powerpoint/2010/main" val="38236207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ZA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365125"/>
            <a:ext cx="10515600" cy="5811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29160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ZA"/>
          </a:p>
        </p:txBody>
      </p:sp>
      <p:pic>
        <p:nvPicPr>
          <p:cNvPr id="1026" name="Picture 2" descr="ENS meteograms (WMO members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0501" y="0"/>
            <a:ext cx="1238250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514126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Harare Weather Forecast</a:t>
            </a:r>
            <a:endParaRPr lang="en-ZA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43594043"/>
              </p:ext>
            </p:extLst>
          </p:nvPr>
        </p:nvGraphicFramePr>
        <p:xfrm>
          <a:off x="838200" y="1825625"/>
          <a:ext cx="1051560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/>
                <a:gridCol w="2628900"/>
                <a:gridCol w="2628900"/>
                <a:gridCol w="2628900"/>
              </a:tblGrid>
              <a:tr h="370840"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SUNDAY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MONDAY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TUESDAY</a:t>
                      </a:r>
                      <a:endParaRPr lang="en-Z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dirty="0" smtClean="0"/>
                        <a:t>CLOUDINESS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Sunny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dirty="0" smtClean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Partly</a:t>
                      </a:r>
                      <a:r>
                        <a:rPr lang="en-ZA" baseline="0" dirty="0" smtClean="0"/>
                        <a:t> cloudy to cloudy</a:t>
                      </a:r>
                      <a:endParaRPr lang="en-Z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dirty="0" smtClean="0"/>
                        <a:t>RAINFALL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-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Slight</a:t>
                      </a:r>
                      <a:r>
                        <a:rPr lang="en-ZA" baseline="0" dirty="0" smtClean="0"/>
                        <a:t> showers in places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-</a:t>
                      </a:r>
                      <a:endParaRPr lang="en-Z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dirty="0" smtClean="0"/>
                        <a:t>WIND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Light</a:t>
                      </a:r>
                      <a:r>
                        <a:rPr lang="en-ZA" baseline="0" dirty="0" smtClean="0"/>
                        <a:t> breeze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dirty="0" smtClean="0"/>
                        <a:t>Light</a:t>
                      </a:r>
                      <a:r>
                        <a:rPr lang="en-ZA" baseline="0" dirty="0" smtClean="0"/>
                        <a:t> breeze</a:t>
                      </a:r>
                      <a:endParaRPr lang="en-ZA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dirty="0" smtClean="0"/>
                        <a:t>Gentle</a:t>
                      </a:r>
                      <a:r>
                        <a:rPr lang="en-ZA" baseline="0" dirty="0" smtClean="0"/>
                        <a:t> breeze</a:t>
                      </a:r>
                      <a:endParaRPr lang="en-Z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dirty="0" smtClean="0"/>
                        <a:t>MAX TEMP.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32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31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33</a:t>
                      </a:r>
                      <a:endParaRPr lang="en-Z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dirty="0" smtClean="0"/>
                        <a:t>MIN TEMP.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20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21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22</a:t>
                      </a:r>
                      <a:endParaRPr lang="en-Z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307591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8590" y="2204316"/>
            <a:ext cx="10515600" cy="2533938"/>
          </a:xfrm>
        </p:spPr>
        <p:txBody>
          <a:bodyPr>
            <a:noAutofit/>
          </a:bodyPr>
          <a:lstStyle/>
          <a:p>
            <a:pPr algn="ctr"/>
            <a:r>
              <a:rPr lang="en-ZA" sz="6000" b="1" dirty="0" smtClean="0"/>
              <a:t>Malawi (Lilongwe)</a:t>
            </a:r>
            <a:r>
              <a:rPr lang="en-ZA" sz="6000" b="1" dirty="0" smtClean="0"/>
              <a:t> </a:t>
            </a:r>
            <a:r>
              <a:rPr lang="en-ZA" sz="6000" b="1" dirty="0" smtClean="0"/>
              <a:t>Weather Forecast</a:t>
            </a:r>
            <a:endParaRPr lang="en-ZA" sz="6000" dirty="0"/>
          </a:p>
        </p:txBody>
      </p:sp>
    </p:spTree>
    <p:extLst>
      <p:ext uri="{BB962C8B-B14F-4D97-AF65-F5344CB8AC3E}">
        <p14:creationId xmlns:p14="http://schemas.microsoft.com/office/powerpoint/2010/main" val="16537161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ZA"/>
          </a:p>
        </p:txBody>
      </p:sp>
      <p:pic>
        <p:nvPicPr>
          <p:cNvPr id="2050" name="Picture 2" descr="ENS meteograms (WMO members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5250" y="1"/>
            <a:ext cx="1228725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27853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Lilongwe Weather Forecast</a:t>
            </a:r>
            <a:endParaRPr lang="en-ZA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75994971"/>
              </p:ext>
            </p:extLst>
          </p:nvPr>
        </p:nvGraphicFramePr>
        <p:xfrm>
          <a:off x="838200" y="1825625"/>
          <a:ext cx="1051560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/>
                <a:gridCol w="2628900"/>
                <a:gridCol w="2628900"/>
                <a:gridCol w="2628900"/>
              </a:tblGrid>
              <a:tr h="370840"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SUNDAY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MONDAY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TUESDAY</a:t>
                      </a:r>
                      <a:endParaRPr lang="en-Z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dirty="0" smtClean="0"/>
                        <a:t>CLOUDINESS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Partly</a:t>
                      </a:r>
                      <a:r>
                        <a:rPr lang="en-ZA" baseline="0" dirty="0" smtClean="0"/>
                        <a:t> cloudy 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dirty="0" smtClean="0"/>
                        <a:t>Mainly 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Sunny</a:t>
                      </a:r>
                      <a:endParaRPr lang="en-Z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dirty="0" smtClean="0"/>
                        <a:t>RAINFALL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-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-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Slight</a:t>
                      </a:r>
                      <a:r>
                        <a:rPr lang="en-ZA" baseline="0" dirty="0" smtClean="0"/>
                        <a:t> showers in places</a:t>
                      </a:r>
                      <a:endParaRPr lang="en-Z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dirty="0" smtClean="0"/>
                        <a:t>WIND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dirty="0" smtClean="0"/>
                        <a:t>Gentle</a:t>
                      </a:r>
                      <a:r>
                        <a:rPr lang="en-ZA" baseline="0" dirty="0" smtClean="0"/>
                        <a:t> breeze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dirty="0" smtClean="0"/>
                        <a:t>Gentle</a:t>
                      </a:r>
                      <a:r>
                        <a:rPr lang="en-ZA" baseline="0" dirty="0" smtClean="0"/>
                        <a:t> breeze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dirty="0" smtClean="0"/>
                        <a:t>Gentle</a:t>
                      </a:r>
                      <a:r>
                        <a:rPr lang="en-ZA" baseline="0" dirty="0" smtClean="0"/>
                        <a:t> breeze</a:t>
                      </a:r>
                      <a:endParaRPr lang="en-Z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dirty="0" smtClean="0"/>
                        <a:t>MAX TEMP.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32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31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33</a:t>
                      </a:r>
                      <a:endParaRPr lang="en-Z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dirty="0" smtClean="0"/>
                        <a:t>MIN TEMP.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19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21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21</a:t>
                      </a:r>
                      <a:endParaRPr lang="en-Z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49854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</TotalTime>
  <Words>89</Words>
  <Application>Microsoft Office PowerPoint</Application>
  <PresentationFormat>Widescreen</PresentationFormat>
  <Paragraphs>50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Zimbabwe (Harare) Weather Forecast</vt:lpstr>
      <vt:lpstr>PowerPoint Presentation</vt:lpstr>
      <vt:lpstr>PowerPoint Presentation</vt:lpstr>
      <vt:lpstr>Harare Weather Forecast</vt:lpstr>
      <vt:lpstr>Malawi (Lilongwe) Weather Forecast</vt:lpstr>
      <vt:lpstr>PowerPoint Presentation</vt:lpstr>
      <vt:lpstr>Lilongwe Weather Forecast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Tanzania Weather Forecast</dc:title>
  <dc:creator>msgtr10</dc:creator>
  <cp:lastModifiedBy>msgtr10</cp:lastModifiedBy>
  <cp:revision>16</cp:revision>
  <dcterms:created xsi:type="dcterms:W3CDTF">2016-10-29T07:29:05Z</dcterms:created>
  <dcterms:modified xsi:type="dcterms:W3CDTF">2016-10-29T10:08:07Z</dcterms:modified>
</cp:coreProperties>
</file>